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947" r:id="rId15"/>
    <p:sldId id="1238" r:id="rId16"/>
    <p:sldId id="1253" r:id="rId17"/>
    <p:sldId id="1254" r:id="rId18"/>
    <p:sldId id="1300" r:id="rId19"/>
    <p:sldId id="1256" r:id="rId20"/>
    <p:sldId id="1257" r:id="rId21"/>
    <p:sldId id="1258" r:id="rId22"/>
    <p:sldId id="1298" r:id="rId23"/>
    <p:sldId id="1301" r:id="rId24"/>
    <p:sldId id="1302" r:id="rId25"/>
    <p:sldId id="1303" r:id="rId26"/>
    <p:sldId id="1304" r:id="rId27"/>
    <p:sldId id="1261" r:id="rId28"/>
    <p:sldId id="1305" r:id="rId29"/>
    <p:sldId id="1306" r:id="rId30"/>
    <p:sldId id="1264" r:id="rId31"/>
    <p:sldId id="1274" r:id="rId32"/>
    <p:sldId id="1307" r:id="rId33"/>
    <p:sldId id="1308" r:id="rId34"/>
    <p:sldId id="1296" r:id="rId35"/>
    <p:sldId id="1297" r:id="rId36"/>
    <p:sldId id="1309" r:id="rId37"/>
    <p:sldId id="1310" r:id="rId38"/>
    <p:sldId id="1311" r:id="rId39"/>
    <p:sldId id="1312" r:id="rId40"/>
    <p:sldId id="1293" r:id="rId41"/>
    <p:sldId id="1294" r:id="rId42"/>
    <p:sldId id="1295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51"/>
    <p:restoredTop sz="95827"/>
  </p:normalViewPr>
  <p:slideViewPr>
    <p:cSldViewPr snapToGrid="0" snapToObjects="1">
      <p:cViewPr>
        <p:scale>
          <a:sx n="78" d="100"/>
          <a:sy n="78" d="100"/>
        </p:scale>
        <p:origin x="560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E4EA6-4D93-414F-8658-25F997223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E82860-C144-CB49-B663-2A27A30C9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8FE74-E2DB-2C47-A55B-2B85BD12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0FF7-3900-7E48-9DDA-C7236C102EA0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CEE565-602B-B848-A7C9-A98B7DDA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1EE83E-3650-084A-B6BF-DF3CC229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9658-F5D6-8141-96F4-2BB649547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9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E803D-3BAB-3249-BAB6-9E5C5793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12B296-6703-7142-8F4E-5C07C2849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539375-6A0E-9B43-8A90-9CE5B193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0FF7-3900-7E48-9DDA-C7236C102EA0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35AA73-C1C6-7847-B1E7-C107E9B9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B12FBA-47A8-594C-9448-16868880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9658-F5D6-8141-96F4-2BB649547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604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4DD6E2-C971-8148-80D0-D209B03145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A6B45B-98F9-6C47-AA56-9A781ED4D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345D78-37CE-E84D-B761-1C66E4C06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0FF7-3900-7E48-9DDA-C7236C102EA0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43CC59-5D5C-834F-8F76-60A37A72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487BE4-1357-D642-80FD-E66211348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9658-F5D6-8141-96F4-2BB649547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13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82918-BE98-CC45-9F54-25BB7605D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C168DA-8AF4-3844-8851-95699FA1A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EEC614-B3B2-6C41-A391-A9AE49F1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0FF7-3900-7E48-9DDA-C7236C102EA0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E37A42-8B8D-E14A-A13E-93FFD6549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48A4A-EBA6-FB4B-A6C8-1ECDB2F0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9658-F5D6-8141-96F4-2BB649547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66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8E735-D695-E04B-9A60-2E3ABB2A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784245-A0F2-8B4E-BCA5-31D82F43F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6E5921-C687-AB45-A822-F942D476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0FF7-3900-7E48-9DDA-C7236C102EA0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E692B0-B9CA-4A4E-9177-DBD9B3D98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F61AF5-8BB2-FD4A-8AE9-5A2239DA0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9658-F5D6-8141-96F4-2BB649547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48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9F01F-873B-234F-91AF-4D029190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003986-663C-3D4D-A14D-73BFD62C5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8451DD-55BA-0442-8F72-9843491B0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B4A92E-112D-774B-ABBF-DD495560D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0FF7-3900-7E48-9DDA-C7236C102EA0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8ED61C-D66A-C04E-8E95-8BCE5C4D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98F98C-D70D-6842-82D2-347963DB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9658-F5D6-8141-96F4-2BB649547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0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BA58A-E6B5-7549-B9D2-492A28091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301345-B222-A942-9F43-F2C89336B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07691F-F133-1D46-A420-1664829BB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49ECFD-4C11-8C4F-B3C7-8F812E0B45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96F18B-919E-A34F-AFA4-70144ACFC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E81005-0EFC-F445-A0C1-5C9579B74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0FF7-3900-7E48-9DDA-C7236C102EA0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111A79-1F24-2A42-BE87-22BB78A6D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3877E19-0644-434E-B87B-D8E074DF1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9658-F5D6-8141-96F4-2BB649547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172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B59FE-9661-BC42-8C46-BC76511BF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6A780F-A103-8643-AC3F-D1546039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0FF7-3900-7E48-9DDA-C7236C102EA0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23BC3A-E440-7349-8484-E7A9C85D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57B637-5235-BC4A-8308-665B278C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9658-F5D6-8141-96F4-2BB649547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872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468E4D-0355-0743-8F0E-5436E760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0FF7-3900-7E48-9DDA-C7236C102EA0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1675DC3-EDEB-8C4A-B844-50BC3A0CE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D1F2A4-BD69-8C49-86D7-EAB75F3E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9658-F5D6-8141-96F4-2BB649547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29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59B70-C951-864E-8F73-B4392E8FD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FF906D-E163-AF41-94C6-CD2E60AC8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91721A-0633-5C43-AF6C-7CCD72A13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02ABE7-79E9-444B-A093-CC66BBF9F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0FF7-3900-7E48-9DDA-C7236C102EA0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66FC4D-D4EA-F94D-AC06-A0F1D3673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91913F-C21C-CE4E-8ED1-A75229021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9658-F5D6-8141-96F4-2BB649547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09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FBD7C9-3F71-AE47-882B-157791C84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55EAF9-F76B-BF4C-8867-6C1347F090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067324-428B-0B4C-8CB9-8DFE90012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1466E8-5EEE-014D-84A3-68098C063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0FF7-3900-7E48-9DDA-C7236C102EA0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F8B6E9-C8E1-8C47-80F8-B37708044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C3A556-E4CD-3A4A-B651-B3E6D542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9658-F5D6-8141-96F4-2BB649547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59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D4F3AE-83B7-4C41-B48C-EA6078A51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39127C-1CBD-EC44-83C4-6925C689E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81EA19-E4CE-F147-A0DF-E914F32D2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20FF7-3900-7E48-9DDA-C7236C102EA0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B842D8-60A7-3C4A-8A55-A1A847544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847672-34EC-7F47-A5B3-6DDF845B1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19658-F5D6-8141-96F4-2BB649547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25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CA707-EA5A-B94B-BA4F-675CA483C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41678"/>
            <a:ext cx="12192000" cy="2387600"/>
          </a:xfrm>
        </p:spPr>
        <p:txBody>
          <a:bodyPr anchor="ctr"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SMM </a:t>
            </a:r>
            <a:r>
              <a:rPr lang="ru-RU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УЖЕ НЕ ТОТ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24CBD4-C8CF-AF48-B887-30259C5FF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60915"/>
            <a:ext cx="9144000" cy="787400"/>
          </a:xfrm>
        </p:spPr>
        <p:txBody>
          <a:bodyPr anchor="ctr"/>
          <a:lstStyle/>
          <a:p>
            <a:r>
              <a:rPr lang="ru-RU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он реально стал другим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9CE9F2-A44A-4E4F-A2E8-E0DDF3237781}"/>
              </a:ext>
            </a:extLst>
          </p:cNvPr>
          <p:cNvSpPr/>
          <p:nvPr/>
        </p:nvSpPr>
        <p:spPr>
          <a:xfrm>
            <a:off x="1393371" y="4457343"/>
            <a:ext cx="118099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0" dirty="0">
                <a:effectLst/>
                <a:latin typeface="Helvetica Neue" panose="02000503000000020004" pitchFamily="2" charset="0"/>
              </a:rPr>
              <a:t>🍰🍰🍰🍰🍰🍰</a:t>
            </a:r>
          </a:p>
        </p:txBody>
      </p:sp>
    </p:spTree>
    <p:extLst>
      <p:ext uri="{BB962C8B-B14F-4D97-AF65-F5344CB8AC3E}">
        <p14:creationId xmlns:p14="http://schemas.microsoft.com/office/powerpoint/2010/main" val="253391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стоит, передний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E12B17BC-BED0-2442-867F-FB45689C2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29" y="0"/>
            <a:ext cx="10327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71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внешний, здание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EC98A99E-A15F-C848-8ED7-198607FE3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929" y="0"/>
            <a:ext cx="4554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13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внешний, здание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EC98A99E-A15F-C848-8ED7-198607FE3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538" y="-4697684"/>
            <a:ext cx="9612924" cy="144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72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CA707-EA5A-B94B-BA4F-675CA483C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41678"/>
            <a:ext cx="12192000" cy="2387600"/>
          </a:xfrm>
        </p:spPr>
        <p:txBody>
          <a:bodyPr anchor="ctr"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SMM </a:t>
            </a:r>
            <a:r>
              <a:rPr lang="ru-RU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УЖЕ НЕ ТОТ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24CBD4-C8CF-AF48-B887-30259C5FF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60915"/>
            <a:ext cx="9144000" cy="787400"/>
          </a:xfrm>
        </p:spPr>
        <p:txBody>
          <a:bodyPr anchor="ctr"/>
          <a:lstStyle/>
          <a:p>
            <a:r>
              <a:rPr lang="ru-RU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он реально стал другим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9CE9F2-A44A-4E4F-A2E8-E0DDF3237781}"/>
              </a:ext>
            </a:extLst>
          </p:cNvPr>
          <p:cNvSpPr/>
          <p:nvPr/>
        </p:nvSpPr>
        <p:spPr>
          <a:xfrm>
            <a:off x="1393371" y="4457343"/>
            <a:ext cx="118099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0" dirty="0">
                <a:effectLst/>
                <a:latin typeface="Helvetica Neue" panose="02000503000000020004" pitchFamily="2" charset="0"/>
              </a:rPr>
              <a:t>🍰🍰🍰🍰🍰🍰</a:t>
            </a:r>
          </a:p>
        </p:txBody>
      </p:sp>
    </p:spTree>
    <p:extLst>
      <p:ext uri="{BB962C8B-B14F-4D97-AF65-F5344CB8AC3E}">
        <p14:creationId xmlns:p14="http://schemas.microsoft.com/office/powerpoint/2010/main" val="2885048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38DCA6D-6724-D640-B26C-D910B93BA0AB}"/>
              </a:ext>
            </a:extLst>
          </p:cNvPr>
          <p:cNvGrpSpPr/>
          <p:nvPr/>
        </p:nvGrpSpPr>
        <p:grpSpPr>
          <a:xfrm>
            <a:off x="794487" y="3581341"/>
            <a:ext cx="3398534" cy="1956103"/>
            <a:chOff x="-52160" y="2637516"/>
            <a:chExt cx="3454081" cy="198807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2D5A5C5-16C6-AA4E-8D0D-5F450C267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2769" y="2743953"/>
              <a:ext cx="2767763" cy="169741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22D8D7F-C912-DB46-9D5E-1BD0142E3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52160" y="2637516"/>
              <a:ext cx="3454081" cy="1988074"/>
            </a:xfrm>
            <a:custGeom>
              <a:avLst/>
              <a:gdLst>
                <a:gd name="connsiteX0" fmla="*/ 0 w 5714999"/>
                <a:gd name="connsiteY0" fmla="*/ 0 h 3289396"/>
                <a:gd name="connsiteX1" fmla="*/ 5714999 w 5714999"/>
                <a:gd name="connsiteY1" fmla="*/ 0 h 3289396"/>
                <a:gd name="connsiteX2" fmla="*/ 5714999 w 5714999"/>
                <a:gd name="connsiteY2" fmla="*/ 3289396 h 3289396"/>
                <a:gd name="connsiteX3" fmla="*/ 0 w 5714999"/>
                <a:gd name="connsiteY3" fmla="*/ 3289396 h 3289396"/>
                <a:gd name="connsiteX4" fmla="*/ 0 w 5714999"/>
                <a:gd name="connsiteY4" fmla="*/ 0 h 3289396"/>
                <a:gd name="connsiteX5" fmla="*/ 703471 w 5714999"/>
                <a:gd name="connsiteY5" fmla="*/ 192951 h 3289396"/>
                <a:gd name="connsiteX6" fmla="*/ 703471 w 5714999"/>
                <a:gd name="connsiteY6" fmla="*/ 2916054 h 3289396"/>
                <a:gd name="connsiteX7" fmla="*/ 5024263 w 5714999"/>
                <a:gd name="connsiteY7" fmla="*/ 2916054 h 3289396"/>
                <a:gd name="connsiteX8" fmla="*/ 5024263 w 5714999"/>
                <a:gd name="connsiteY8" fmla="*/ 192951 h 3289396"/>
                <a:gd name="connsiteX9" fmla="*/ 703471 w 5714999"/>
                <a:gd name="connsiteY9" fmla="*/ 192951 h 328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4999" h="3289396">
                  <a:moveTo>
                    <a:pt x="0" y="0"/>
                  </a:moveTo>
                  <a:lnTo>
                    <a:pt x="5714999" y="0"/>
                  </a:lnTo>
                  <a:lnTo>
                    <a:pt x="5714999" y="3289396"/>
                  </a:lnTo>
                  <a:lnTo>
                    <a:pt x="0" y="3289396"/>
                  </a:lnTo>
                  <a:lnTo>
                    <a:pt x="0" y="0"/>
                  </a:lnTo>
                  <a:close/>
                  <a:moveTo>
                    <a:pt x="703471" y="192951"/>
                  </a:moveTo>
                  <a:lnTo>
                    <a:pt x="703471" y="2916054"/>
                  </a:lnTo>
                  <a:lnTo>
                    <a:pt x="5024263" y="2916054"/>
                  </a:lnTo>
                  <a:lnTo>
                    <a:pt x="5024263" y="192951"/>
                  </a:lnTo>
                  <a:lnTo>
                    <a:pt x="703471" y="192951"/>
                  </a:lnTo>
                  <a:close/>
                </a:path>
              </a:pathLst>
            </a:cu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BA480D7-84A8-9146-B005-69CEDBAE9CA9}"/>
              </a:ext>
            </a:extLst>
          </p:cNvPr>
          <p:cNvGrpSpPr/>
          <p:nvPr/>
        </p:nvGrpSpPr>
        <p:grpSpPr>
          <a:xfrm>
            <a:off x="4370647" y="2981456"/>
            <a:ext cx="4440776" cy="2555989"/>
            <a:chOff x="2808447" y="1962482"/>
            <a:chExt cx="3454081" cy="198807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E77FC9D-3D02-3045-8294-7B96FD40C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7424" y="2076949"/>
              <a:ext cx="2628752" cy="163891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84D7179A-390E-574D-AD72-2F896209C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808447" y="1962482"/>
              <a:ext cx="3454081" cy="1988074"/>
            </a:xfrm>
            <a:custGeom>
              <a:avLst/>
              <a:gdLst>
                <a:gd name="connsiteX0" fmla="*/ 0 w 5714999"/>
                <a:gd name="connsiteY0" fmla="*/ 0 h 3289396"/>
                <a:gd name="connsiteX1" fmla="*/ 5714999 w 5714999"/>
                <a:gd name="connsiteY1" fmla="*/ 0 h 3289396"/>
                <a:gd name="connsiteX2" fmla="*/ 5714999 w 5714999"/>
                <a:gd name="connsiteY2" fmla="*/ 3289396 h 3289396"/>
                <a:gd name="connsiteX3" fmla="*/ 0 w 5714999"/>
                <a:gd name="connsiteY3" fmla="*/ 3289396 h 3289396"/>
                <a:gd name="connsiteX4" fmla="*/ 0 w 5714999"/>
                <a:gd name="connsiteY4" fmla="*/ 0 h 3289396"/>
                <a:gd name="connsiteX5" fmla="*/ 703471 w 5714999"/>
                <a:gd name="connsiteY5" fmla="*/ 192951 h 3289396"/>
                <a:gd name="connsiteX6" fmla="*/ 703471 w 5714999"/>
                <a:gd name="connsiteY6" fmla="*/ 2916054 h 3289396"/>
                <a:gd name="connsiteX7" fmla="*/ 5024263 w 5714999"/>
                <a:gd name="connsiteY7" fmla="*/ 2916054 h 3289396"/>
                <a:gd name="connsiteX8" fmla="*/ 5024263 w 5714999"/>
                <a:gd name="connsiteY8" fmla="*/ 192951 h 3289396"/>
                <a:gd name="connsiteX9" fmla="*/ 703471 w 5714999"/>
                <a:gd name="connsiteY9" fmla="*/ 192951 h 328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4999" h="3289396">
                  <a:moveTo>
                    <a:pt x="0" y="0"/>
                  </a:moveTo>
                  <a:lnTo>
                    <a:pt x="5714999" y="0"/>
                  </a:lnTo>
                  <a:lnTo>
                    <a:pt x="5714999" y="3289396"/>
                  </a:lnTo>
                  <a:lnTo>
                    <a:pt x="0" y="3289396"/>
                  </a:lnTo>
                  <a:lnTo>
                    <a:pt x="0" y="0"/>
                  </a:lnTo>
                  <a:close/>
                  <a:moveTo>
                    <a:pt x="703471" y="192951"/>
                  </a:moveTo>
                  <a:lnTo>
                    <a:pt x="703471" y="2916054"/>
                  </a:lnTo>
                  <a:lnTo>
                    <a:pt x="5024263" y="2916054"/>
                  </a:lnTo>
                  <a:lnTo>
                    <a:pt x="5024263" y="192951"/>
                  </a:lnTo>
                  <a:lnTo>
                    <a:pt x="703471" y="192951"/>
                  </a:lnTo>
                  <a:close/>
                </a:path>
              </a:pathLst>
            </a:cu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C8B3E6-32C1-FD4F-B684-D236D810D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048" y="881881"/>
            <a:ext cx="2290075" cy="46715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102822-664D-4846-A79E-E633EC0256FA}"/>
              </a:ext>
            </a:extLst>
          </p:cNvPr>
          <p:cNvSpPr txBox="1"/>
          <p:nvPr/>
        </p:nvSpPr>
        <p:spPr>
          <a:xfrm>
            <a:off x="794487" y="898367"/>
            <a:ext cx="7821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13 ЛЕТ</a:t>
            </a:r>
          </a:p>
          <a:p>
            <a:pPr>
              <a:lnSpc>
                <a:spcPct val="75000"/>
              </a:lnSpc>
            </a:pPr>
            <a:r>
              <a:rPr lang="ru-RU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ЭВОЛЮЦИИ</a:t>
            </a:r>
          </a:p>
        </p:txBody>
      </p:sp>
    </p:spTree>
    <p:extLst>
      <p:ext uri="{BB962C8B-B14F-4D97-AF65-F5344CB8AC3E}">
        <p14:creationId xmlns:p14="http://schemas.microsoft.com/office/powerpoint/2010/main" val="39754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C4CD41-ADC5-224D-85C2-DC8BA4E2B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2A114-14AE-6C4E-8769-54679057C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76" y="4267591"/>
            <a:ext cx="10646647" cy="2590409"/>
          </a:xfrm>
        </p:spPr>
        <p:txBody>
          <a:bodyPr>
            <a:noAutofit/>
          </a:bodyPr>
          <a:lstStyle/>
          <a:p>
            <a:pPr>
              <a:lnSpc>
                <a:spcPct val="75000"/>
              </a:lnSpc>
            </a:pPr>
            <a:r>
              <a:rPr lang="ru-RU" sz="1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МНОГОЕ ИЗМЕНИЛОСЬ</a:t>
            </a:r>
          </a:p>
        </p:txBody>
      </p:sp>
    </p:spTree>
    <p:extLst>
      <p:ext uri="{BB962C8B-B14F-4D97-AF65-F5344CB8AC3E}">
        <p14:creationId xmlns:p14="http://schemas.microsoft.com/office/powerpoint/2010/main" val="2561633515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DA745-1AFF-8748-8CF2-7F3E9503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1" y="0"/>
            <a:ext cx="4271454" cy="6858000"/>
          </a:xfrm>
        </p:spPr>
        <p:txBody>
          <a:bodyPr>
            <a:noAutofit/>
          </a:bodyPr>
          <a:lstStyle/>
          <a:p>
            <a:r>
              <a:rPr lang="ru-RU" sz="5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7571A-AA79-A247-AE62-47445B44497A}"/>
              </a:ext>
            </a:extLst>
          </p:cNvPr>
          <p:cNvSpPr txBox="1"/>
          <p:nvPr/>
        </p:nvSpPr>
        <p:spPr>
          <a:xfrm>
            <a:off x="4522915" y="1074509"/>
            <a:ext cx="62212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1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ВИРАЖ НА ПРИВАТНОСТЬ</a:t>
            </a:r>
          </a:p>
        </p:txBody>
      </p:sp>
    </p:spTree>
    <p:extLst>
      <p:ext uri="{BB962C8B-B14F-4D97-AF65-F5344CB8AC3E}">
        <p14:creationId xmlns:p14="http://schemas.microsoft.com/office/powerpoint/2010/main" val="4004809102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4B09F1-BC52-9441-AED1-5EDCD7E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1" y="0"/>
            <a:ext cx="4271454" cy="6858000"/>
          </a:xfrm>
        </p:spPr>
        <p:txBody>
          <a:bodyPr>
            <a:noAutofit/>
          </a:bodyPr>
          <a:lstStyle/>
          <a:p>
            <a:r>
              <a:rPr lang="ru-RU" sz="5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8B62FC-156F-354C-8313-F3B4652EFBA7}"/>
              </a:ext>
            </a:extLst>
          </p:cNvPr>
          <p:cNvSpPr txBox="1"/>
          <p:nvPr/>
        </p:nvSpPr>
        <p:spPr>
          <a:xfrm>
            <a:off x="4522915" y="1074509"/>
            <a:ext cx="62212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ВИРАЖ НА ПРИВАТ-НОСТЬ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C049D-3519-A446-B46B-4E9C404B8B1E}"/>
              </a:ext>
            </a:extLst>
          </p:cNvPr>
          <p:cNvSpPr txBox="1"/>
          <p:nvPr/>
        </p:nvSpPr>
        <p:spPr>
          <a:xfrm>
            <a:off x="4589812" y="882713"/>
            <a:ext cx="7340720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160"/>
              </a:spcAft>
            </a:pPr>
            <a:r>
              <a:rPr lang="ru-RU" sz="5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Меньше </a:t>
            </a:r>
            <a:r>
              <a:rPr lang="ru-RU" sz="50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репостов</a:t>
            </a:r>
            <a:endParaRPr lang="ru-RU" sz="50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spcAft>
                <a:spcPts val="2160"/>
              </a:spcAft>
            </a:pPr>
            <a:r>
              <a:rPr lang="ru-RU" sz="5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Меньше «анкет»</a:t>
            </a:r>
          </a:p>
          <a:p>
            <a:pPr>
              <a:spcAft>
                <a:spcPts val="2160"/>
              </a:spcAft>
            </a:pPr>
            <a:r>
              <a:rPr lang="ru-RU" sz="5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Больше чатов и сообщений</a:t>
            </a:r>
          </a:p>
          <a:p>
            <a:pPr>
              <a:spcAft>
                <a:spcPts val="2160"/>
              </a:spcAft>
            </a:pPr>
            <a:r>
              <a:rPr lang="ru-RU" sz="5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Больше «историй»</a:t>
            </a:r>
          </a:p>
        </p:txBody>
      </p:sp>
    </p:spTree>
    <p:extLst>
      <p:ext uri="{BB962C8B-B14F-4D97-AF65-F5344CB8AC3E}">
        <p14:creationId xmlns:p14="http://schemas.microsoft.com/office/powerpoint/2010/main" val="246466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DA745-1AFF-8748-8CF2-7F3E9503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1" y="0"/>
            <a:ext cx="4271454" cy="6858000"/>
          </a:xfrm>
        </p:spPr>
        <p:txBody>
          <a:bodyPr>
            <a:noAutofit/>
          </a:bodyPr>
          <a:lstStyle/>
          <a:p>
            <a:r>
              <a:rPr lang="ru-RU" sz="5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7571A-AA79-A247-AE62-47445B44497A}"/>
              </a:ext>
            </a:extLst>
          </p:cNvPr>
          <p:cNvSpPr txBox="1"/>
          <p:nvPr/>
        </p:nvSpPr>
        <p:spPr>
          <a:xfrm>
            <a:off x="5117275" y="1074509"/>
            <a:ext cx="66175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1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АЛГОРИТМИЧЕСКИЕ ЛЕНТЫ</a:t>
            </a:r>
          </a:p>
        </p:txBody>
      </p:sp>
    </p:spTree>
    <p:extLst>
      <p:ext uri="{BB962C8B-B14F-4D97-AF65-F5344CB8AC3E}">
        <p14:creationId xmlns:p14="http://schemas.microsoft.com/office/powerpoint/2010/main" val="1953802444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DEAA04-6B23-E64F-94E5-62BF95002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r="5000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34C9-28AD-A64F-912E-3B78CE63E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7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«Надо обжить»</a:t>
            </a:r>
          </a:p>
        </p:txBody>
      </p:sp>
    </p:spTree>
    <p:extLst>
      <p:ext uri="{BB962C8B-B14F-4D97-AF65-F5344CB8AC3E}">
        <p14:creationId xmlns:p14="http://schemas.microsoft.com/office/powerpoint/2010/main" val="1146947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3F7DF3-A711-AE43-A498-1F0A642CFE71}"/>
              </a:ext>
            </a:extLst>
          </p:cNvPr>
          <p:cNvSpPr txBox="1"/>
          <p:nvPr/>
        </p:nvSpPr>
        <p:spPr>
          <a:xfrm>
            <a:off x="769257" y="246742"/>
            <a:ext cx="10653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АРСЕНИЙ АШОМКО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26613-AFCB-B64E-95B4-6F4CEA6E9E2B}"/>
              </a:ext>
            </a:extLst>
          </p:cNvPr>
          <p:cNvSpPr txBox="1"/>
          <p:nvPr/>
        </p:nvSpPr>
        <p:spPr>
          <a:xfrm>
            <a:off x="2931885" y="1976581"/>
            <a:ext cx="4557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ФАКУЛЬТЕТ ПРАВА</a:t>
            </a:r>
          </a:p>
          <a:p>
            <a:r>
              <a:rPr lang="en-US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GAMELAND</a:t>
            </a:r>
          </a:p>
        </p:txBody>
      </p:sp>
    </p:spTree>
    <p:extLst>
      <p:ext uri="{BB962C8B-B14F-4D97-AF65-F5344CB8AC3E}">
        <p14:creationId xmlns:p14="http://schemas.microsoft.com/office/powerpoint/2010/main" val="408520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9E0E4C-C172-0E4B-A4B7-68D401E0E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78" b="5115"/>
          <a:stretch/>
        </p:blipFill>
        <p:spPr>
          <a:xfrm>
            <a:off x="-12192" y="-388620"/>
            <a:ext cx="12216384" cy="76352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34C9-28AD-A64F-912E-3B78CE63E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7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«Хорошо получилось»</a:t>
            </a:r>
          </a:p>
        </p:txBody>
      </p:sp>
    </p:spTree>
    <p:extLst>
      <p:ext uri="{BB962C8B-B14F-4D97-AF65-F5344CB8AC3E}">
        <p14:creationId xmlns:p14="http://schemas.microsoft.com/office/powerpoint/2010/main" val="3898275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48FAC0-0A4C-7B45-8608-339EB8706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-12192" y="-388620"/>
            <a:ext cx="12216384" cy="76352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34C9-28AD-A64F-912E-3B78CE63E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92" y="2766219"/>
            <a:ext cx="12216384" cy="1325563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Ooops</a:t>
            </a:r>
            <a:r>
              <a:rPr lang="en-US" sz="7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…</a:t>
            </a:r>
            <a:endParaRPr lang="ru-RU" sz="72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78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49FE5F-EEC2-314C-99B2-6B6C7FC76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077" y="1194269"/>
            <a:ext cx="6737846" cy="529860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AA150-1CC6-A849-A4AA-539645F9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9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28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АСТАНАВИТЕС</a:t>
            </a:r>
          </a:p>
        </p:txBody>
      </p:sp>
    </p:spTree>
    <p:extLst>
      <p:ext uri="{BB962C8B-B14F-4D97-AF65-F5344CB8AC3E}">
        <p14:creationId xmlns:p14="http://schemas.microsoft.com/office/powerpoint/2010/main" val="23205811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DA745-1AFF-8748-8CF2-7F3E9503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1" y="0"/>
            <a:ext cx="4271454" cy="6858000"/>
          </a:xfrm>
        </p:spPr>
        <p:txBody>
          <a:bodyPr>
            <a:noAutofit/>
          </a:bodyPr>
          <a:lstStyle/>
          <a:p>
            <a:r>
              <a:rPr lang="ru-RU" sz="5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7571A-AA79-A247-AE62-47445B44497A}"/>
              </a:ext>
            </a:extLst>
          </p:cNvPr>
          <p:cNvSpPr txBox="1"/>
          <p:nvPr/>
        </p:nvSpPr>
        <p:spPr>
          <a:xfrm>
            <a:off x="5117275" y="1074509"/>
            <a:ext cx="66175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АЛГОРИТМИЧЕСКИЕ ЛЕНТЫ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DE4BC-3FDC-4347-9723-9CFDDF641656}"/>
              </a:ext>
            </a:extLst>
          </p:cNvPr>
          <p:cNvSpPr txBox="1"/>
          <p:nvPr/>
        </p:nvSpPr>
        <p:spPr>
          <a:xfrm>
            <a:off x="5117274" y="882713"/>
            <a:ext cx="6813257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160"/>
              </a:spcAft>
            </a:pPr>
            <a:r>
              <a:rPr lang="ru-RU" sz="5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«За всё хорошее!»</a:t>
            </a:r>
          </a:p>
          <a:p>
            <a:pPr>
              <a:spcAft>
                <a:spcPts val="2160"/>
              </a:spcAft>
            </a:pPr>
            <a:r>
              <a:rPr lang="ru-RU" sz="5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Блиц-стратегии</a:t>
            </a:r>
          </a:p>
          <a:p>
            <a:pPr>
              <a:spcAft>
                <a:spcPts val="2160"/>
              </a:spcAft>
            </a:pPr>
            <a:r>
              <a:rPr lang="ru-RU" sz="5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Бесконечный путь</a:t>
            </a:r>
          </a:p>
        </p:txBody>
      </p:sp>
    </p:spTree>
    <p:extLst>
      <p:ext uri="{BB962C8B-B14F-4D97-AF65-F5344CB8AC3E}">
        <p14:creationId xmlns:p14="http://schemas.microsoft.com/office/powerpoint/2010/main" val="19347119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DA745-1AFF-8748-8CF2-7F3E9503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1" y="0"/>
            <a:ext cx="4271454" cy="6858000"/>
          </a:xfrm>
        </p:spPr>
        <p:txBody>
          <a:bodyPr>
            <a:noAutofit/>
          </a:bodyPr>
          <a:lstStyle/>
          <a:p>
            <a:r>
              <a:rPr lang="ru-RU" sz="5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7571A-AA79-A247-AE62-47445B44497A}"/>
              </a:ext>
            </a:extLst>
          </p:cNvPr>
          <p:cNvSpPr txBox="1"/>
          <p:nvPr/>
        </p:nvSpPr>
        <p:spPr>
          <a:xfrm>
            <a:off x="5117275" y="1074509"/>
            <a:ext cx="62873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1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ЕЩЁ БОЛЬШЕ ФОРМАТОВ</a:t>
            </a:r>
          </a:p>
        </p:txBody>
      </p:sp>
    </p:spTree>
    <p:extLst>
      <p:ext uri="{BB962C8B-B14F-4D97-AF65-F5344CB8AC3E}">
        <p14:creationId xmlns:p14="http://schemas.microsoft.com/office/powerpoint/2010/main" val="3078054451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B7647D-B4F4-9A46-8182-09DC6EFCFC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-41807"/>
            <a:ext cx="12192000" cy="6941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910F90-B7C1-2C45-A21A-CF841795A427}"/>
              </a:ext>
            </a:extLst>
          </p:cNvPr>
          <p:cNvSpPr txBox="1"/>
          <p:nvPr/>
        </p:nvSpPr>
        <p:spPr>
          <a:xfrm>
            <a:off x="304801" y="572486"/>
            <a:ext cx="93770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ЛУЧШЕ СДЕЛАТЬ ФИЧУ ДЛЯ 20</a:t>
            </a:r>
            <a:r>
              <a:rPr lang="en-US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%</a:t>
            </a:r>
            <a:r>
              <a:rPr lang="ru-RU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АУДИТОРИИ, ЧЕМ 10</a:t>
            </a:r>
            <a:r>
              <a:rPr lang="en-US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%</a:t>
            </a:r>
            <a:r>
              <a:rPr lang="ru-RU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ПОТЕРЯТЬ</a:t>
            </a:r>
          </a:p>
        </p:txBody>
      </p:sp>
    </p:spTree>
    <p:extLst>
      <p:ext uri="{BB962C8B-B14F-4D97-AF65-F5344CB8AC3E}">
        <p14:creationId xmlns:p14="http://schemas.microsoft.com/office/powerpoint/2010/main" val="3699995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DA745-1AFF-8748-8CF2-7F3E9503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1" y="0"/>
            <a:ext cx="4271454" cy="6858000"/>
          </a:xfrm>
        </p:spPr>
        <p:txBody>
          <a:bodyPr>
            <a:noAutofit/>
          </a:bodyPr>
          <a:lstStyle/>
          <a:p>
            <a:r>
              <a:rPr lang="ru-RU" sz="5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7571A-AA79-A247-AE62-47445B44497A}"/>
              </a:ext>
            </a:extLst>
          </p:cNvPr>
          <p:cNvSpPr txBox="1"/>
          <p:nvPr/>
        </p:nvSpPr>
        <p:spPr>
          <a:xfrm>
            <a:off x="5117275" y="1074509"/>
            <a:ext cx="6287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1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КРИЗИС МЕТРИК</a:t>
            </a:r>
          </a:p>
        </p:txBody>
      </p:sp>
    </p:spTree>
    <p:extLst>
      <p:ext uri="{BB962C8B-B14F-4D97-AF65-F5344CB8AC3E}">
        <p14:creationId xmlns:p14="http://schemas.microsoft.com/office/powerpoint/2010/main" val="484403242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F8C471-785D-784F-8405-B29A7391C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634" y="1013656"/>
            <a:ext cx="6306733" cy="483068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2A114-14AE-6C4E-8769-54679057C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844" y="1806313"/>
            <a:ext cx="9286476" cy="3245375"/>
          </a:xfrm>
        </p:spPr>
        <p:txBody>
          <a:bodyPr>
            <a:no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«Нужно </a:t>
            </a:r>
            <a:br>
              <a:rPr lang="ru-RU" sz="96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ru-RU" sz="96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больше подписчиков!»</a:t>
            </a:r>
          </a:p>
        </p:txBody>
      </p:sp>
    </p:spTree>
    <p:extLst>
      <p:ext uri="{BB962C8B-B14F-4D97-AF65-F5344CB8AC3E}">
        <p14:creationId xmlns:p14="http://schemas.microsoft.com/office/powerpoint/2010/main" val="90885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DA745-1AFF-8748-8CF2-7F3E9503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1" y="0"/>
            <a:ext cx="4271454" cy="6858000"/>
          </a:xfrm>
        </p:spPr>
        <p:txBody>
          <a:bodyPr>
            <a:noAutofit/>
          </a:bodyPr>
          <a:lstStyle/>
          <a:p>
            <a:r>
              <a:rPr lang="ru-RU" sz="5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7571A-AA79-A247-AE62-47445B44497A}"/>
              </a:ext>
            </a:extLst>
          </p:cNvPr>
          <p:cNvSpPr txBox="1"/>
          <p:nvPr/>
        </p:nvSpPr>
        <p:spPr>
          <a:xfrm>
            <a:off x="5117275" y="1074509"/>
            <a:ext cx="6287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КРИЗИС МЕТРИК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30B3BA-5802-664C-92FB-21E069E134B4}"/>
              </a:ext>
            </a:extLst>
          </p:cNvPr>
          <p:cNvSpPr txBox="1"/>
          <p:nvPr/>
        </p:nvSpPr>
        <p:spPr>
          <a:xfrm>
            <a:off x="5117274" y="882713"/>
            <a:ext cx="6813257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160"/>
              </a:spcAft>
            </a:pPr>
            <a:r>
              <a:rPr lang="ru-RU" sz="5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Плохие подписчики усложняют ранжирование</a:t>
            </a:r>
          </a:p>
          <a:p>
            <a:pPr>
              <a:spcAft>
                <a:spcPts val="2160"/>
              </a:spcAft>
            </a:pPr>
            <a:r>
              <a:rPr lang="ru-RU" sz="50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Фейковое</a:t>
            </a:r>
            <a:r>
              <a:rPr lang="ru-RU" sz="5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обладание</a:t>
            </a:r>
          </a:p>
          <a:p>
            <a:pPr>
              <a:spcAft>
                <a:spcPts val="2160"/>
              </a:spcAft>
            </a:pPr>
            <a:r>
              <a:rPr lang="ru-RU" sz="5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Девальвация</a:t>
            </a:r>
          </a:p>
        </p:txBody>
      </p:sp>
    </p:spTree>
    <p:extLst>
      <p:ext uri="{BB962C8B-B14F-4D97-AF65-F5344CB8AC3E}">
        <p14:creationId xmlns:p14="http://schemas.microsoft.com/office/powerpoint/2010/main" val="9789538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E3FB35-C36A-424B-9E8C-04E9CE21FACC}"/>
              </a:ext>
            </a:extLst>
          </p:cNvPr>
          <p:cNvSpPr/>
          <p:nvPr/>
        </p:nvSpPr>
        <p:spPr>
          <a:xfrm>
            <a:off x="3759463" y="689788"/>
            <a:ext cx="4673074" cy="547842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35000" dirty="0">
                <a:effectLst/>
                <a:latin typeface="Helvetica Neue" panose="02000503000000020004" pitchFamily="2" charset="0"/>
              </a:rPr>
              <a:t>😱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4252033-C2E6-4F41-ACDC-B4CA7FD3E01E}"/>
              </a:ext>
            </a:extLst>
          </p:cNvPr>
          <p:cNvSpPr txBox="1">
            <a:spLocks/>
          </p:cNvSpPr>
          <p:nvPr/>
        </p:nvSpPr>
        <p:spPr>
          <a:xfrm>
            <a:off x="152400" y="2387599"/>
            <a:ext cx="12192000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</a:pPr>
            <a:r>
              <a:rPr lang="ru-RU" sz="20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ЧТО ЖЕ ДЕЛАТЬ?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FE12A64-B42E-9B46-9178-47FB30D86AC5}"/>
              </a:ext>
            </a:extLst>
          </p:cNvPr>
          <p:cNvSpPr txBox="1">
            <a:spLocks/>
          </p:cNvSpPr>
          <p:nvPr/>
        </p:nvSpPr>
        <p:spPr>
          <a:xfrm>
            <a:off x="0" y="2235199"/>
            <a:ext cx="12192000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</a:pPr>
            <a:r>
              <a:rPr lang="ru-RU" sz="2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ЧТО ЖЕ ДЕЛАТЬ?</a:t>
            </a:r>
          </a:p>
        </p:txBody>
      </p:sp>
    </p:spTree>
    <p:extLst>
      <p:ext uri="{BB962C8B-B14F-4D97-AF65-F5344CB8AC3E}">
        <p14:creationId xmlns:p14="http://schemas.microsoft.com/office/powerpoint/2010/main" val="388505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рава, цветной, маленький, грузовик&#10;&#10;Автоматически созданное описание">
            <a:extLst>
              <a:ext uri="{FF2B5EF4-FFF2-40B4-BE49-F238E27FC236}">
                <a16:creationId xmlns:a16="http://schemas.microsoft.com/office/drawing/2014/main" id="{7852FA1A-F7D2-7D43-B3DA-6E10BA685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59" y="1693813"/>
            <a:ext cx="5435600" cy="48641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7EE00E3-395F-D34B-A1CA-8D234FD3C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541" y="1693813"/>
            <a:ext cx="5410200" cy="4914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03F291-0416-CB43-B8B2-AD454D010F36}"/>
              </a:ext>
            </a:extLst>
          </p:cNvPr>
          <p:cNvSpPr txBox="1"/>
          <p:nvPr/>
        </p:nvSpPr>
        <p:spPr>
          <a:xfrm>
            <a:off x="0" y="300087"/>
            <a:ext cx="106534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10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«СЧАСТЛИВЫЙ ФЕРМЕР»</a:t>
            </a:r>
          </a:p>
        </p:txBody>
      </p:sp>
    </p:spTree>
    <p:extLst>
      <p:ext uri="{BB962C8B-B14F-4D97-AF65-F5344CB8AC3E}">
        <p14:creationId xmlns:p14="http://schemas.microsoft.com/office/powerpoint/2010/main" val="734272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B663F2-C76E-9346-BCD7-FF94247F6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r="5000"/>
          <a:stretch/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65B2C-B24F-C14D-929E-0E7D22DF2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225" y="4254333"/>
            <a:ext cx="10297550" cy="2799610"/>
          </a:xfrm>
        </p:spPr>
        <p:txBody>
          <a:bodyPr>
            <a:noAutofit/>
          </a:bodyPr>
          <a:lstStyle/>
          <a:p>
            <a:pPr algn="ctr">
              <a:lnSpc>
                <a:spcPct val="75000"/>
              </a:lnSpc>
            </a:pPr>
            <a:r>
              <a:rPr lang="ru-RU" sz="6000" b="1" dirty="0">
                <a:solidFill>
                  <a:schemeClr val="bg1"/>
                </a:solidFill>
                <a:highlight>
                  <a:srgbClr val="0000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ПОЙМИТЕ ТРАЕКТОРИЮ РАЗВИТИЯ И ИГРАЙТЕ </a:t>
            </a:r>
            <a:br>
              <a:rPr lang="ru-RU" sz="6000" b="1" dirty="0">
                <a:solidFill>
                  <a:schemeClr val="bg1"/>
                </a:solidFill>
                <a:highlight>
                  <a:srgbClr val="0000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sz="6000" b="1" dirty="0">
                <a:solidFill>
                  <a:schemeClr val="bg1"/>
                </a:solidFill>
                <a:highlight>
                  <a:srgbClr val="0000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НА ОПЕРЕЖЕНИЕ</a:t>
            </a:r>
          </a:p>
        </p:txBody>
      </p:sp>
    </p:spTree>
    <p:extLst>
      <p:ext uri="{BB962C8B-B14F-4D97-AF65-F5344CB8AC3E}">
        <p14:creationId xmlns:p14="http://schemas.microsoft.com/office/powerpoint/2010/main" val="915142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CABFAC-30FF-6E4A-8E57-34CE8237C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7" r="1283"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2A114-14AE-6C4E-8769-54679057C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7264164"/>
          </a:xfrm>
        </p:spPr>
        <p:txBody>
          <a:bodyPr>
            <a:noAutofit/>
          </a:bodyPr>
          <a:lstStyle/>
          <a:p>
            <a:pPr>
              <a:lnSpc>
                <a:spcPct val="75000"/>
              </a:lnSpc>
            </a:pPr>
            <a:r>
              <a:rPr lang="ru-RU" sz="125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ЭКСПЕРИМЕНТИРУЙТЕ И ИЩИТЕ ВОЗМОЖНОСТИ</a:t>
            </a:r>
          </a:p>
        </p:txBody>
      </p:sp>
    </p:spTree>
    <p:extLst>
      <p:ext uri="{BB962C8B-B14F-4D97-AF65-F5344CB8AC3E}">
        <p14:creationId xmlns:p14="http://schemas.microsoft.com/office/powerpoint/2010/main" val="1582374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DA745-1AFF-8748-8CF2-7F3E9503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1" y="0"/>
            <a:ext cx="4271454" cy="6858000"/>
          </a:xfrm>
        </p:spPr>
        <p:txBody>
          <a:bodyPr>
            <a:noAutofit/>
          </a:bodyPr>
          <a:lstStyle/>
          <a:p>
            <a:r>
              <a:rPr lang="ru-RU" sz="5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7571A-AA79-A247-AE62-47445B44497A}"/>
              </a:ext>
            </a:extLst>
          </p:cNvPr>
          <p:cNvSpPr txBox="1"/>
          <p:nvPr/>
        </p:nvSpPr>
        <p:spPr>
          <a:xfrm>
            <a:off x="4522915" y="1074509"/>
            <a:ext cx="66175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1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ВСЕГДА ПРОБЙУЙТЕ НОВОЕ</a:t>
            </a:r>
          </a:p>
        </p:txBody>
      </p:sp>
    </p:spTree>
    <p:extLst>
      <p:ext uri="{BB962C8B-B14F-4D97-AF65-F5344CB8AC3E}">
        <p14:creationId xmlns:p14="http://schemas.microsoft.com/office/powerpoint/2010/main" val="275498937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DA745-1AFF-8748-8CF2-7F3E9503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32" y="0"/>
            <a:ext cx="4271454" cy="6858000"/>
          </a:xfrm>
        </p:spPr>
        <p:txBody>
          <a:bodyPr>
            <a:noAutofit/>
          </a:bodyPr>
          <a:lstStyle/>
          <a:p>
            <a:r>
              <a:rPr lang="ru-RU" sz="5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7571A-AA79-A247-AE62-47445B44497A}"/>
              </a:ext>
            </a:extLst>
          </p:cNvPr>
          <p:cNvSpPr txBox="1"/>
          <p:nvPr/>
        </p:nvSpPr>
        <p:spPr>
          <a:xfrm>
            <a:off x="4555678" y="1074509"/>
            <a:ext cx="75927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1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ПОВТОРЯЙТЕ </a:t>
            </a:r>
          </a:p>
          <a:p>
            <a:pPr>
              <a:lnSpc>
                <a:spcPct val="75000"/>
              </a:lnSpc>
            </a:pPr>
            <a:r>
              <a:rPr lang="ru-RU" sz="1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РАЗ В КВАРТАЛ</a:t>
            </a:r>
          </a:p>
        </p:txBody>
      </p:sp>
    </p:spTree>
    <p:extLst>
      <p:ext uri="{BB962C8B-B14F-4D97-AF65-F5344CB8AC3E}">
        <p14:creationId xmlns:p14="http://schemas.microsoft.com/office/powerpoint/2010/main" val="3599387884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29A589-AC92-3144-8B08-5BE5111C3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" y="0"/>
            <a:ext cx="12207240" cy="686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929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423B2-27B7-5C4C-8F12-65A41B5B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980" y="2907462"/>
            <a:ext cx="9464040" cy="3778297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ЗДРАВЫЙ СМЫСЛ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2CE313-AEE3-854E-B695-6F1D8505CA41}"/>
              </a:ext>
            </a:extLst>
          </p:cNvPr>
          <p:cNvSpPr/>
          <p:nvPr/>
        </p:nvSpPr>
        <p:spPr>
          <a:xfrm>
            <a:off x="3759463" y="-681812"/>
            <a:ext cx="4673075" cy="547842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35000" dirty="0"/>
              <a:t>👑</a:t>
            </a:r>
            <a:endParaRPr lang="ru-RU" sz="35000" dirty="0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698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88BDAD-5B9C-F948-A21F-B486C5712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l="942" r="9058"/>
          <a:stretch/>
        </p:blipFill>
        <p:spPr>
          <a:xfrm>
            <a:off x="1" y="-380999"/>
            <a:ext cx="12192000" cy="761999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68CCC81-0838-7943-8F2B-674C03EEA3A9}"/>
              </a:ext>
            </a:extLst>
          </p:cNvPr>
          <p:cNvSpPr txBox="1">
            <a:spLocks/>
          </p:cNvSpPr>
          <p:nvPr/>
        </p:nvSpPr>
        <p:spPr>
          <a:xfrm>
            <a:off x="1104973" y="2405741"/>
            <a:ext cx="10493754" cy="37267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75000"/>
              </a:lnSpc>
            </a:pPr>
            <a:r>
              <a:rPr lang="ru-RU" sz="100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«ЕСЛИ </a:t>
            </a:r>
            <a:br>
              <a:rPr lang="ru-RU" sz="100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sz="100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ХОЧЕШЬ </a:t>
            </a:r>
            <a:br>
              <a:rPr lang="ru-RU" sz="100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sz="100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ИДТИ – ИДИ!»</a:t>
            </a:r>
            <a:endParaRPr lang="ru-RU" sz="10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58858-BB1F-844F-8B17-D3D830F08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889" y="2334986"/>
            <a:ext cx="10493754" cy="3726761"/>
          </a:xfrm>
        </p:spPr>
        <p:txBody>
          <a:bodyPr anchor="b">
            <a:noAutofit/>
          </a:bodyPr>
          <a:lstStyle/>
          <a:p>
            <a:pPr algn="r">
              <a:lnSpc>
                <a:spcPct val="75000"/>
              </a:lnSpc>
            </a:pPr>
            <a:r>
              <a:rPr lang="ru-RU" sz="1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«ЕСЛИ </a:t>
            </a:r>
            <a:br>
              <a:rPr lang="ru-RU" sz="1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sz="1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ХОЧЕШЬ </a:t>
            </a:r>
            <a:br>
              <a:rPr lang="ru-RU" sz="1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sz="10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ИДТИ – ИДИ!»</a:t>
            </a:r>
          </a:p>
        </p:txBody>
      </p:sp>
    </p:spTree>
    <p:extLst>
      <p:ext uri="{BB962C8B-B14F-4D97-AF65-F5344CB8AC3E}">
        <p14:creationId xmlns:p14="http://schemas.microsoft.com/office/powerpoint/2010/main" val="396724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E3FB35-C36A-424B-9E8C-04E9CE21FACC}"/>
              </a:ext>
            </a:extLst>
          </p:cNvPr>
          <p:cNvSpPr/>
          <p:nvPr/>
        </p:nvSpPr>
        <p:spPr>
          <a:xfrm>
            <a:off x="2950061" y="0"/>
            <a:ext cx="6596678" cy="778674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ru-RU" sz="50000" dirty="0"/>
              <a:t>😘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77269AF-049D-B54E-B10E-C1548FAD91DF}"/>
              </a:ext>
            </a:extLst>
          </p:cNvPr>
          <p:cNvSpPr txBox="1">
            <a:spLocks/>
          </p:cNvSpPr>
          <p:nvPr/>
        </p:nvSpPr>
        <p:spPr>
          <a:xfrm>
            <a:off x="87084" y="2289625"/>
            <a:ext cx="12192000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</a:pPr>
            <a:r>
              <a:rPr lang="ru-RU" sz="18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СПАСИБО</a:t>
            </a:r>
            <a:r>
              <a:rPr lang="ru-RU" sz="1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>
              <a:lnSpc>
                <a:spcPct val="75000"/>
              </a:lnSpc>
            </a:pPr>
            <a:r>
              <a:rPr lang="ru-RU" sz="1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ЗА ВНИМАНИЕ!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FE12A64-B42E-9B46-9178-47FB30D86AC5}"/>
              </a:ext>
            </a:extLst>
          </p:cNvPr>
          <p:cNvSpPr txBox="1">
            <a:spLocks/>
          </p:cNvSpPr>
          <p:nvPr/>
        </p:nvSpPr>
        <p:spPr>
          <a:xfrm>
            <a:off x="0" y="2235199"/>
            <a:ext cx="12192000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</a:pPr>
            <a:r>
              <a:rPr lang="ru-RU" sz="18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СПАСИБО</a:t>
            </a:r>
            <a:r>
              <a:rPr lang="ru-RU" sz="1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>
              <a:lnSpc>
                <a:spcPct val="75000"/>
              </a:lnSpc>
            </a:pPr>
            <a:r>
              <a:rPr lang="ru-RU" sz="1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53474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A7E599-73C8-5A40-8455-ED74831DB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684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85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2DFA03-A199-9B40-8698-615F0582E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3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56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3F7DF3-A711-AE43-A498-1F0A642CFE71}"/>
              </a:ext>
            </a:extLst>
          </p:cNvPr>
          <p:cNvSpPr txBox="1"/>
          <p:nvPr/>
        </p:nvSpPr>
        <p:spPr>
          <a:xfrm>
            <a:off x="769257" y="246742"/>
            <a:ext cx="10653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АРСЕНИЙ АШОМКО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26613-AFCB-B64E-95B4-6F4CEA6E9E2B}"/>
              </a:ext>
            </a:extLst>
          </p:cNvPr>
          <p:cNvSpPr txBox="1"/>
          <p:nvPr/>
        </p:nvSpPr>
        <p:spPr>
          <a:xfrm>
            <a:off x="2931885" y="1976581"/>
            <a:ext cx="45574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ФАКУЛЬТЕТ ПРАВА</a:t>
            </a:r>
          </a:p>
          <a:p>
            <a:r>
              <a:rPr lang="en-US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GAMELAND</a:t>
            </a:r>
          </a:p>
          <a:p>
            <a:r>
              <a:rPr lang="en-US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SOCIALIST</a:t>
            </a:r>
          </a:p>
          <a:p>
            <a:r>
              <a:rPr lang="en-US" sz="32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tigermilk</a:t>
            </a:r>
            <a:r>
              <a:rPr lang="en-US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media</a:t>
            </a:r>
          </a:p>
          <a:p>
            <a:r>
              <a:rPr lang="ru-RU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ВКОНТАКТЕ</a:t>
            </a:r>
          </a:p>
        </p:txBody>
      </p:sp>
    </p:spTree>
    <p:extLst>
      <p:ext uri="{BB962C8B-B14F-4D97-AF65-F5344CB8AC3E}">
        <p14:creationId xmlns:p14="http://schemas.microsoft.com/office/powerpoint/2010/main" val="313916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5DF2391-EA33-CD45-954E-AEEC9D5DE9A4}"/>
              </a:ext>
            </a:extLst>
          </p:cNvPr>
          <p:cNvGrpSpPr/>
          <p:nvPr/>
        </p:nvGrpSpPr>
        <p:grpSpPr>
          <a:xfrm>
            <a:off x="3728333" y="1036324"/>
            <a:ext cx="4735334" cy="4785353"/>
            <a:chOff x="3050381" y="1268016"/>
            <a:chExt cx="3043238" cy="3075385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1746FFED-5B8E-4A41-99D9-2CE1355793D6}"/>
                </a:ext>
              </a:extLst>
            </p:cNvPr>
            <p:cNvSpPr/>
            <p:nvPr/>
          </p:nvSpPr>
          <p:spPr>
            <a:xfrm>
              <a:off x="3050381" y="1268016"/>
              <a:ext cx="3043238" cy="3075385"/>
            </a:xfrm>
            <a:prstGeom prst="roundRect">
              <a:avLst>
                <a:gd name="adj" fmla="val 60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60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0652CC6-03D1-2541-9350-BA0542041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16461" y="1350169"/>
              <a:ext cx="2911079" cy="2911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5266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5DF2391-EA33-CD45-954E-AEEC9D5DE9A4}"/>
              </a:ext>
            </a:extLst>
          </p:cNvPr>
          <p:cNvGrpSpPr/>
          <p:nvPr/>
        </p:nvGrpSpPr>
        <p:grpSpPr>
          <a:xfrm>
            <a:off x="1364608" y="2153920"/>
            <a:ext cx="2523506" cy="2550161"/>
            <a:chOff x="3050381" y="1268016"/>
            <a:chExt cx="3043238" cy="3075385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1746FFED-5B8E-4A41-99D9-2CE1355793D6}"/>
                </a:ext>
              </a:extLst>
            </p:cNvPr>
            <p:cNvSpPr/>
            <p:nvPr/>
          </p:nvSpPr>
          <p:spPr>
            <a:xfrm>
              <a:off x="3050381" y="1268016"/>
              <a:ext cx="3043238" cy="3075385"/>
            </a:xfrm>
            <a:prstGeom prst="roundRect">
              <a:avLst>
                <a:gd name="adj" fmla="val 60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60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0652CC6-03D1-2541-9350-BA0542041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16461" y="1350169"/>
              <a:ext cx="2911079" cy="291107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905DC6-EDE5-6645-ABBB-D7030CC8F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260" y="1826260"/>
            <a:ext cx="3205480" cy="320548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9CB355-6519-184D-B01A-6F94B7DF2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886" y="2153920"/>
            <a:ext cx="2577308" cy="26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07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5DF2391-EA33-CD45-954E-AEEC9D5DE9A4}"/>
              </a:ext>
            </a:extLst>
          </p:cNvPr>
          <p:cNvGrpSpPr/>
          <p:nvPr/>
        </p:nvGrpSpPr>
        <p:grpSpPr>
          <a:xfrm>
            <a:off x="1364608" y="551180"/>
            <a:ext cx="2523506" cy="2550161"/>
            <a:chOff x="3050381" y="1268016"/>
            <a:chExt cx="3043238" cy="3075385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1746FFED-5B8E-4A41-99D9-2CE1355793D6}"/>
                </a:ext>
              </a:extLst>
            </p:cNvPr>
            <p:cNvSpPr/>
            <p:nvPr/>
          </p:nvSpPr>
          <p:spPr>
            <a:xfrm>
              <a:off x="3050381" y="1268016"/>
              <a:ext cx="3043238" cy="3075385"/>
            </a:xfrm>
            <a:prstGeom prst="roundRect">
              <a:avLst>
                <a:gd name="adj" fmla="val 60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60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0652CC6-03D1-2541-9350-BA0542041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16461" y="1350169"/>
              <a:ext cx="2911079" cy="291107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905DC6-EDE5-6645-ABBB-D7030CC8F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260" y="223521"/>
            <a:ext cx="3205480" cy="320548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9CB355-6519-184D-B01A-6F94B7DF2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886" y="551181"/>
            <a:ext cx="2577308" cy="2602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9B6CA6-AD3D-AD4C-8BEA-DFD161994F2B}"/>
              </a:ext>
            </a:extLst>
          </p:cNvPr>
          <p:cNvSpPr txBox="1"/>
          <p:nvPr/>
        </p:nvSpPr>
        <p:spPr>
          <a:xfrm>
            <a:off x="1364608" y="4227853"/>
            <a:ext cx="9381342" cy="1851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160"/>
              </a:spcAft>
            </a:pPr>
            <a:r>
              <a:rPr lang="en-US" sz="4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t.me</a:t>
            </a:r>
            <a:r>
              <a:rPr lang="en-US" sz="4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en-US" sz="4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karakulya</a:t>
            </a:r>
            <a:endParaRPr lang="en-US" sz="4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spcAft>
                <a:spcPts val="2160"/>
              </a:spcAft>
            </a:pPr>
            <a:r>
              <a:rPr lang="en-US" sz="4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medium.com</a:t>
            </a:r>
            <a:r>
              <a:rPr lang="en-US" sz="4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/@</a:t>
            </a:r>
            <a:r>
              <a:rPr lang="en-US" sz="48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ashomko</a:t>
            </a:r>
            <a:endParaRPr lang="en-US" sz="4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238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68243-2498-9941-A01D-51BAC2DE8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848" y="1463040"/>
            <a:ext cx="9464040" cy="26287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38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ВКонтакте</a:t>
            </a:r>
            <a:endParaRPr lang="ru-RU" sz="138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D6DE58-FE18-3746-982D-2DC611575CFE}"/>
              </a:ext>
            </a:extLst>
          </p:cNvPr>
          <p:cNvSpPr/>
          <p:nvPr/>
        </p:nvSpPr>
        <p:spPr>
          <a:xfrm>
            <a:off x="2068011" y="3429001"/>
            <a:ext cx="2264008" cy="32119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7046C6-22E2-8A4D-A65C-39CA0A6B4906}"/>
              </a:ext>
            </a:extLst>
          </p:cNvPr>
          <p:cNvSpPr txBox="1"/>
          <p:nvPr/>
        </p:nvSpPr>
        <p:spPr>
          <a:xfrm>
            <a:off x="1996945" y="3950552"/>
            <a:ext cx="852984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8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пишется слитно с двух заглавных букв</a:t>
            </a:r>
          </a:p>
        </p:txBody>
      </p:sp>
    </p:spTree>
    <p:extLst>
      <p:ext uri="{BB962C8B-B14F-4D97-AF65-F5344CB8AC3E}">
        <p14:creationId xmlns:p14="http://schemas.microsoft.com/office/powerpoint/2010/main" val="160660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5F2D84-99DB-BA42-BB45-C4C22F91A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17" y="0"/>
            <a:ext cx="9541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36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3F7DF3-A711-AE43-A498-1F0A642CFE71}"/>
              </a:ext>
            </a:extLst>
          </p:cNvPr>
          <p:cNvSpPr txBox="1"/>
          <p:nvPr/>
        </p:nvSpPr>
        <p:spPr>
          <a:xfrm>
            <a:off x="769257" y="246742"/>
            <a:ext cx="10653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АРСЕНИЙ АШОМКО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26613-AFCB-B64E-95B4-6F4CEA6E9E2B}"/>
              </a:ext>
            </a:extLst>
          </p:cNvPr>
          <p:cNvSpPr txBox="1"/>
          <p:nvPr/>
        </p:nvSpPr>
        <p:spPr>
          <a:xfrm>
            <a:off x="2931885" y="1976581"/>
            <a:ext cx="45574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ФАКУЛЬТЕТ ПРАВА</a:t>
            </a:r>
          </a:p>
          <a:p>
            <a:r>
              <a:rPr lang="en-US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GAMELAND</a:t>
            </a:r>
          </a:p>
          <a:p>
            <a:r>
              <a:rPr lang="en-US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SOCIALIST</a:t>
            </a:r>
          </a:p>
          <a:p>
            <a:r>
              <a:rPr lang="en-US" sz="32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tigermilk</a:t>
            </a:r>
            <a:r>
              <a:rPr lang="en-US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media</a:t>
            </a:r>
          </a:p>
          <a:p>
            <a:r>
              <a:rPr lang="ru-RU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ВКОНТАКТЕ</a:t>
            </a:r>
          </a:p>
        </p:txBody>
      </p:sp>
    </p:spTree>
    <p:extLst>
      <p:ext uri="{BB962C8B-B14F-4D97-AF65-F5344CB8AC3E}">
        <p14:creationId xmlns:p14="http://schemas.microsoft.com/office/powerpoint/2010/main" val="2074305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3F7DF3-A711-AE43-A498-1F0A642CFE71}"/>
              </a:ext>
            </a:extLst>
          </p:cNvPr>
          <p:cNvSpPr txBox="1"/>
          <p:nvPr/>
        </p:nvSpPr>
        <p:spPr>
          <a:xfrm>
            <a:off x="769257" y="246742"/>
            <a:ext cx="10653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АРСЕНИЙ АШОМКО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B4DEBB-0427-4549-A2EB-9BB475191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528" y="1394901"/>
            <a:ext cx="4742120" cy="47421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BA3446-E2D9-0B47-82D9-0B2D3B1C3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605" y="908461"/>
            <a:ext cx="544678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36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C4443350-C753-BC4C-A39D-F135F7DFD20F}"/>
              </a:ext>
            </a:extLst>
          </p:cNvPr>
          <p:cNvSpPr/>
          <p:nvPr/>
        </p:nvSpPr>
        <p:spPr>
          <a:xfrm>
            <a:off x="3724938" y="1394901"/>
            <a:ext cx="4742120" cy="47421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6A0E3F-F9BB-514D-BB14-C941923F2A99}"/>
              </a:ext>
            </a:extLst>
          </p:cNvPr>
          <p:cNvSpPr txBox="1"/>
          <p:nvPr/>
        </p:nvSpPr>
        <p:spPr>
          <a:xfrm>
            <a:off x="3294740" y="1997839"/>
            <a:ext cx="56025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80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Я</a:t>
            </a:r>
          </a:p>
          <a:p>
            <a:pPr algn="ctr">
              <a:lnSpc>
                <a:spcPct val="75000"/>
              </a:lnSpc>
            </a:pPr>
            <a:r>
              <a:rPr lang="ru-RU" sz="80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И</a:t>
            </a:r>
          </a:p>
          <a:p>
            <a:pPr algn="ctr">
              <a:lnSpc>
                <a:spcPct val="75000"/>
              </a:lnSpc>
            </a:pPr>
            <a:r>
              <a:rPr lang="ru-RU" sz="80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ЖЕВСК</a:t>
            </a:r>
          </a:p>
        </p:txBody>
      </p:sp>
    </p:spTree>
    <p:extLst>
      <p:ext uri="{BB962C8B-B14F-4D97-AF65-F5344CB8AC3E}">
        <p14:creationId xmlns:p14="http://schemas.microsoft.com/office/powerpoint/2010/main" val="31265676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214</Words>
  <Application>Microsoft Macintosh PowerPoint</Application>
  <PresentationFormat>Широкоэкранный</PresentationFormat>
  <Paragraphs>82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Helvetica Neue</vt:lpstr>
      <vt:lpstr>Helvetica Neue Light</vt:lpstr>
      <vt:lpstr>Helvetica Neue Thin</vt:lpstr>
      <vt:lpstr>Тема Office</vt:lpstr>
      <vt:lpstr>SMM УЖЕ НЕ ТОТ</vt:lpstr>
      <vt:lpstr>Презентация PowerPoint</vt:lpstr>
      <vt:lpstr>Презентация PowerPoint</vt:lpstr>
      <vt:lpstr>Презентация PowerPoint</vt:lpstr>
      <vt:lpstr>ВКонтакте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SMM УЖЕ НЕ ТОТ</vt:lpstr>
      <vt:lpstr>Презентация PowerPoint</vt:lpstr>
      <vt:lpstr>МНОГОЕ ИЗМЕНИЛОСЬ</vt:lpstr>
      <vt:lpstr>1</vt:lpstr>
      <vt:lpstr>1</vt:lpstr>
      <vt:lpstr>2</vt:lpstr>
      <vt:lpstr>«Надо обжить»</vt:lpstr>
      <vt:lpstr>«Хорошо получилось»</vt:lpstr>
      <vt:lpstr>Ooops…</vt:lpstr>
      <vt:lpstr>АСТАНАВИТЕС</vt:lpstr>
      <vt:lpstr>2</vt:lpstr>
      <vt:lpstr>3</vt:lpstr>
      <vt:lpstr>Презентация PowerPoint</vt:lpstr>
      <vt:lpstr>4</vt:lpstr>
      <vt:lpstr>«Нужно  больше подписчиков!»</vt:lpstr>
      <vt:lpstr>4</vt:lpstr>
      <vt:lpstr>Презентация PowerPoint</vt:lpstr>
      <vt:lpstr>ПОЙМИТЕ ТРАЕКТОРИЮ РАЗВИТИЯ И ИГРАЙТЕ  НА ОПЕРЕЖЕНИЕ</vt:lpstr>
      <vt:lpstr>ЭКСПЕРИМЕНТИРУЙТЕ И ИЩИТЕ ВОЗМОЖНОСТИ</vt:lpstr>
      <vt:lpstr>1</vt:lpstr>
      <vt:lpstr>2</vt:lpstr>
      <vt:lpstr>Презентация PowerPoint</vt:lpstr>
      <vt:lpstr>ЗДРАВЫЙ СМЫСЛ</vt:lpstr>
      <vt:lpstr>«ЕСЛИ  ХОЧЕШЬ  ИДТИ – ИДИ!»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SMM УЖЕ НЕ ТОТ</dc:title>
  <dc:creator>Арсений Ашомко</dc:creator>
  <cp:lastModifiedBy>Арсений Ашомко</cp:lastModifiedBy>
  <cp:revision>9</cp:revision>
  <dcterms:created xsi:type="dcterms:W3CDTF">2019-11-25T11:13:26Z</dcterms:created>
  <dcterms:modified xsi:type="dcterms:W3CDTF">2019-11-25T14:42:07Z</dcterms:modified>
</cp:coreProperties>
</file>